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4" autoAdjust="0"/>
  </p:normalViewPr>
  <p:slideViewPr>
    <p:cSldViewPr>
      <p:cViewPr varScale="1">
        <p:scale>
          <a:sx n="101" d="100"/>
          <a:sy n="101" d="100"/>
        </p:scale>
        <p:origin x="132" y="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77EDF-3409-4CBB-875C-93803A3FD1C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5DEB5-DA4B-4B5E-BEAE-E6BB21E88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1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91441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91441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5682" y="152341"/>
            <a:ext cx="5042286" cy="396339"/>
          </a:xfrm>
        </p:spPr>
        <p:txBody>
          <a:bodyPr numCol="2">
            <a:noAutofit/>
          </a:bodyPr>
          <a:lstStyle/>
          <a:p>
            <a:r>
              <a:rPr lang="kk-KZ" sz="1200" b="1" dirty="0" smtClean="0"/>
              <a:t>НУО </a:t>
            </a:r>
            <a:r>
              <a:rPr lang="kk-KZ" sz="1200" b="1" dirty="0"/>
              <a:t>«</a:t>
            </a:r>
            <a:r>
              <a:rPr lang="kk-KZ" sz="1200" b="1" dirty="0" smtClean="0"/>
              <a:t>КАЗАХСТАНСКО</a:t>
            </a:r>
            <a:r>
              <a:rPr lang="kk-KZ" sz="1200" dirty="0"/>
              <a:t> </a:t>
            </a:r>
            <a:r>
              <a:rPr lang="kk-KZ" sz="1200" b="1" dirty="0" smtClean="0"/>
              <a:t>РОССИЙСКИЙ </a:t>
            </a:r>
            <a:r>
              <a:rPr lang="kk-KZ" sz="1200" b="1" dirty="0"/>
              <a:t/>
            </a:r>
            <a:br>
              <a:rPr lang="kk-KZ" sz="1200" b="1" dirty="0"/>
            </a:br>
            <a:r>
              <a:rPr lang="kk-KZ" sz="1200" b="1" dirty="0"/>
              <a:t>МЕДИЦИНСКИЙ </a:t>
            </a:r>
            <a:r>
              <a:rPr lang="kk-KZ" sz="1200" b="1" dirty="0" smtClean="0"/>
              <a:t> УНИВЕРСИТЕТ» 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672064" y="6857999"/>
            <a:ext cx="3528392" cy="127169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КРМУ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52341"/>
            <a:ext cx="574338" cy="66460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119336" y="1303799"/>
            <a:ext cx="3167489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6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11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17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23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29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34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40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46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Актуальность: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Легочное кровотечение (ЛГ) является острым катастрофическим событием с низкой частотой, но высокой смертностью среди новорожденных. 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Частота клинического ЛК от 1 до 12 случаев на 1000 живорождений;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Частота ЛК у новорожденных с ОНМТ варьируется от 4 до 12%  ;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Частота ЛК у новорожденных с ЭНМТ  - 11–16,6%;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623" y="3861048"/>
            <a:ext cx="458248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перинатальных факторов риска и краткосрочных исходов легочного кровотечения у недоношенных детей с ЭНМТ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ОРИТН за 2022 год -326 недоношенных новорожденных , дети с ЭНМТ составили 158</a:t>
            </a:r>
          </a:p>
          <a:p>
            <a:pPr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142(89,9%)  ЛК не развилось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(группа без ЛК)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16 (10,1%) ребенка  было диагностировано ЛК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 с ЛК)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умерло 20 детей из них: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ЛК –  10 детей (50%)</a:t>
            </a:r>
            <a:endPara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ЛК – 10 (50%)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72429" y="3767382"/>
            <a:ext cx="3728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жизни умерших  детей  в группе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ЛК и без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ЛК (в сутках)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720" y="1656546"/>
            <a:ext cx="3852661" cy="213979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-86376" y="791841"/>
            <a:ext cx="3791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Факторы риска легочного кровотечения у недоношенных детей с ЭНМТ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51548" y="1336962"/>
            <a:ext cx="4112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детей с ЭНМТ с ЛК и без ЛК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413" y="4320239"/>
            <a:ext cx="3596952" cy="190211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8810" y="477114"/>
            <a:ext cx="4323854" cy="153968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478416" y="0"/>
            <a:ext cx="3594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Перинатальные факторы риска недоношенных детей при рождении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8810" y="2045750"/>
            <a:ext cx="4323853" cy="1829711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7680176" y="4010351"/>
            <a:ext cx="46730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</a:rPr>
              <a:t>ВЫВОДЫ: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значимые факторы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ЛК: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-ЭНМТ в  весовой категории от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500-700г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-низкая оценка по шкале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Апгар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ниже 3 баллов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 анамнеза родов матери -  УСП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гипофибриногенемия,гипокоагуляция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(повышение ПВ, МНО, ТВ, снижение ПТИ)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Смертность детей с ЭНМТ в  первые  сутки жизни (70%) обусловлены ЛК, а без ЛК умирают в позднем неонатальном периоде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Заболеваемость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ВЖК тяжелой степени, тяжелой БЛД была также выше в группе детей с ЛК.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80" y="217984"/>
            <a:ext cx="3697088" cy="110538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40211" y="6284159"/>
            <a:ext cx="6096528" cy="438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256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НУО «КАЗАХСТАНСКО РОССИЙСКИЙ  МЕДИЦИНСКИЙ  УНИВЕРСИТЕТ»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OPN-Ordinator</cp:lastModifiedBy>
  <cp:revision>111</cp:revision>
  <dcterms:created xsi:type="dcterms:W3CDTF">2022-10-02T16:15:07Z</dcterms:created>
  <dcterms:modified xsi:type="dcterms:W3CDTF">2023-03-20T09:31:22Z</dcterms:modified>
</cp:coreProperties>
</file>